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2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6175" y="3546726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LIKE {PATTERN};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{PATTERN} often consists of wildcards</a:t>
            </a:r>
          </a:p>
        </p:txBody>
      </p:sp>
    </p:spTree>
    <p:extLst>
      <p:ext uri="{BB962C8B-B14F-4D97-AF65-F5344CB8AC3E}">
        <p14:creationId xmlns:p14="http://schemas.microsoft.com/office/powerpoint/2010/main" val="148179481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996800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A% means starts with A like ABC or ABCDE</a:t>
            </a:r>
          </a:p>
          <a:p>
            <a:r>
              <a:rPr lang="en-US" dirty="0">
                <a:latin typeface="+mj-lt"/>
              </a:rPr>
              <a:t>%A means anything that ends with A</a:t>
            </a:r>
          </a:p>
          <a:p>
            <a:r>
              <a:rPr lang="en-US" dirty="0">
                <a:latin typeface="+mj-lt"/>
              </a:rPr>
              <a:t>A%B means starts with A but ends with B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AB_C means string starts with AB, then there is one character, then there is 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962228-1858-42B2-9FCC-B81EF7203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93465"/>
              </p:ext>
            </p:extLst>
          </p:nvPr>
        </p:nvGraphicFramePr>
        <p:xfrm>
          <a:off x="4038600" y="2530046"/>
          <a:ext cx="767715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5011">
                  <a:extLst>
                    <a:ext uri="{9D8B030D-6E8A-4147-A177-3AD203B41FA5}">
                      <a16:colId xmlns:a16="http://schemas.microsoft.com/office/drawing/2014/main" val="302918068"/>
                    </a:ext>
                  </a:extLst>
                </a:gridCol>
                <a:gridCol w="6462139">
                  <a:extLst>
                    <a:ext uri="{9D8B030D-6E8A-4147-A177-3AD203B41FA5}">
                      <a16:colId xmlns:a16="http://schemas.microsoft.com/office/drawing/2014/main" val="1951804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Wildcard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5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Allows you to match any string of any length (including zero length)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9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match on a single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6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3049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5250" y="2023232"/>
            <a:ext cx="75520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'Jo%’;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'%od%’;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</a:t>
            </a:r>
            <a:r>
              <a:rPr lang="en-US" dirty="0" err="1">
                <a:latin typeface="+mj-lt"/>
              </a:rPr>
              <a:t>Jas_n</a:t>
            </a:r>
            <a:r>
              <a:rPr lang="en-US" dirty="0">
                <a:latin typeface="+mj-lt"/>
              </a:rPr>
              <a:t>’;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NOT LIKE 'J%’;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LIKE 'G\%';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2610</TotalTime>
  <Words>195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LIKE</vt:lpstr>
      <vt:lpstr>WILDCARDS</vt:lpstr>
      <vt:lpstr>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81</cp:revision>
  <dcterms:created xsi:type="dcterms:W3CDTF">2018-09-26T08:50:40Z</dcterms:created>
  <dcterms:modified xsi:type="dcterms:W3CDTF">2019-01-04T15:45:55Z</dcterms:modified>
</cp:coreProperties>
</file>